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5" Type="http://schemas.openxmlformats.org/officeDocument/2006/relationships/image" Target="../media/image4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Relationship Id="rId1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0" Type="http://schemas.openxmlformats.org/officeDocument/2006/relationships/image" Target="../media/image50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9414D-43CD-4AB0-B83E-98340A8F008A}" type="datetimeFigureOut">
              <a:rPr lang="en-US" smtClean="0"/>
              <a:pPr/>
              <a:t>24/03/2020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95228-5190-4DD1-82FC-51C02FBABE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5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8.wmf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4.bin"/><Relationship Id="rId31" Type="http://schemas.openxmlformats.org/officeDocument/2006/relationships/oleObject" Target="../embeddings/oleObject40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3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8.wmf"/><Relationship Id="rId26" Type="http://schemas.openxmlformats.org/officeDocument/2006/relationships/image" Target="../media/image52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8.bin"/><Relationship Id="rId25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1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28" Type="http://schemas.openxmlformats.org/officeDocument/2006/relationships/image" Target="../media/image53.wmf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Relationship Id="rId27" Type="http://schemas.openxmlformats.org/officeDocument/2006/relationships/oleObject" Target="../embeddings/oleObject5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>
                <a:solidFill>
                  <a:schemeClr val="accent5"/>
                </a:solidFill>
              </a:rPr>
              <a:t>Tiết</a:t>
            </a:r>
            <a:r>
              <a:rPr lang="en-US" b="1" i="1" dirty="0">
                <a:solidFill>
                  <a:schemeClr val="accent5"/>
                </a:solidFill>
              </a:rPr>
              <a:t> 45:</a:t>
            </a:r>
            <a:br>
              <a:rPr lang="en-US" dirty="0"/>
            </a:br>
            <a:r>
              <a:rPr lang="en-US" b="1" u="sng" dirty="0" err="1">
                <a:solidFill>
                  <a:srgbClr val="FFC000"/>
                </a:solidFill>
              </a:rPr>
              <a:t>Bài</a:t>
            </a:r>
            <a:r>
              <a:rPr lang="en-US" b="1" u="sng" dirty="0">
                <a:solidFill>
                  <a:srgbClr val="FFC000"/>
                </a:solidFill>
              </a:rPr>
              <a:t> 4</a:t>
            </a:r>
            <a:r>
              <a:rPr lang="en-US" dirty="0">
                <a:solidFill>
                  <a:srgbClr val="FFC000"/>
                </a:solidFill>
              </a:rPr>
              <a:t>:</a:t>
            </a:r>
            <a:r>
              <a:rPr lang="en-US" dirty="0"/>
              <a:t>                                         </a:t>
            </a:r>
            <a:r>
              <a:rPr lang="en-US" b="1" dirty="0">
                <a:solidFill>
                  <a:srgbClr val="FF0000"/>
                </a:solidFill>
              </a:rPr>
              <a:t>PHƯƠNG TRÌNH TÍCH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i="1" u="sng" dirty="0" err="1">
                <a:solidFill>
                  <a:schemeClr val="tx1"/>
                </a:solidFill>
              </a:rPr>
              <a:t>Gv</a:t>
            </a:r>
            <a:r>
              <a:rPr lang="en-US" sz="2400" i="1" u="sng" dirty="0">
                <a:solidFill>
                  <a:schemeClr val="tx1"/>
                </a:solidFill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</a:rPr>
              <a:t>thực</a:t>
            </a:r>
            <a:r>
              <a:rPr lang="en-US" sz="2400" i="1" u="sng" dirty="0">
                <a:solidFill>
                  <a:schemeClr val="tx1"/>
                </a:solidFill>
              </a:rPr>
              <a:t> </a:t>
            </a:r>
            <a:r>
              <a:rPr lang="en-US" sz="2400" i="1" u="sng" dirty="0" err="1">
                <a:solidFill>
                  <a:schemeClr val="tx1"/>
                </a:solidFill>
              </a:rPr>
              <a:t>hiện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Nguyễn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Thị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Thanh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Phương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-33010"/>
            <a:ext cx="14462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KTBC: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133600" y="302567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thành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14400" y="1524000"/>
          <a:ext cx="42638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358310" imgH="215806" progId="Equation.3">
                  <p:embed/>
                </p:oleObj>
              </mc:Choice>
              <mc:Fallback>
                <p:oleObj name="Equation" r:id="rId3" imgW="1358310" imgH="21580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42638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62000" y="3581400"/>
          <a:ext cx="5048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511300" imgH="228600" progId="Equation.3">
                  <p:embed/>
                </p:oleObj>
              </mc:Choice>
              <mc:Fallback>
                <p:oleObj name="Equation" r:id="rId5" imgW="15113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581400"/>
                        <a:ext cx="50482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99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err="1"/>
              <a:t>Bài</a:t>
            </a:r>
            <a:r>
              <a:rPr lang="en-US" sz="2400" b="1" u="sng" dirty="0"/>
              <a:t> 4</a:t>
            </a:r>
            <a:r>
              <a:rPr lang="en-US" dirty="0"/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0" y="0"/>
            <a:ext cx="4319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PHƯƠNG TRÌNH TÍCH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762000"/>
            <a:ext cx="5243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295400"/>
            <a:ext cx="129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*</a:t>
            </a:r>
            <a:r>
              <a:rPr lang="en-US" sz="2400" b="1" u="sng" dirty="0" err="1"/>
              <a:t>Dạng</a:t>
            </a:r>
            <a:r>
              <a:rPr lang="en-US" sz="2400" dirty="0"/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1295400"/>
            <a:ext cx="1835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A(x).B(x) = 0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057400"/>
            <a:ext cx="236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*</a:t>
            </a:r>
            <a:r>
              <a:rPr lang="en-US" sz="2400" b="1" u="sng" dirty="0" err="1"/>
              <a:t>Cách</a:t>
            </a:r>
            <a:r>
              <a:rPr lang="en-US" sz="2400" b="1" u="sng" dirty="0"/>
              <a:t> </a:t>
            </a:r>
            <a:r>
              <a:rPr lang="en-US" sz="2400" b="1" u="sng" dirty="0" err="1"/>
              <a:t>giải</a:t>
            </a:r>
            <a:r>
              <a:rPr lang="en-US" dirty="0"/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2057400"/>
            <a:ext cx="182133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i="1" dirty="0"/>
              <a:t>A(x).B(x) = 0</a:t>
            </a:r>
            <a:endParaRPr lang="en-US" sz="2600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886200" y="2057400"/>
          <a:ext cx="3352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3" imgW="1511300" imgH="203200" progId="Equation.3">
                  <p:embed/>
                </p:oleObj>
              </mc:Choice>
              <mc:Fallback>
                <p:oleObj name="Equation" r:id="rId3" imgW="1511300" imgH="203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3352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04800" y="2667000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*VD1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762000" y="3200401"/>
          <a:ext cx="327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5" imgW="1117115" imgH="215806" progId="Equation.3">
                  <p:embed/>
                </p:oleObj>
              </mc:Choice>
              <mc:Fallback>
                <p:oleObj name="Equation" r:id="rId5" imgW="1117115" imgH="215806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00401"/>
                        <a:ext cx="3276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28600" y="3733800"/>
          <a:ext cx="228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7" imgW="787058" imgH="177723" progId="Equation.3">
                  <p:embed/>
                </p:oleObj>
              </mc:Choice>
              <mc:Fallback>
                <p:oleObj name="Equation" r:id="rId7" imgW="787058" imgH="177723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33800"/>
                        <a:ext cx="228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514600" y="3733800"/>
            <a:ext cx="627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hay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1371600" y="5029200"/>
          <a:ext cx="163629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9" imgW="647419" imgH="177723" progId="Equation.3">
                  <p:embed/>
                </p:oleObj>
              </mc:Choice>
              <mc:Fallback>
                <p:oleObj name="Equation" r:id="rId9" imgW="647419" imgH="177723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29200"/>
                        <a:ext cx="163629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81000" y="4343400"/>
            <a:ext cx="764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TH1: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1295400" y="4343400"/>
          <a:ext cx="146785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11" imgW="583693" imgH="177646" progId="Equation.3">
                  <p:embed/>
                </p:oleObj>
              </mc:Choice>
              <mc:Fallback>
                <p:oleObj name="Equation" r:id="rId11" imgW="583693" imgH="177646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43400"/>
                        <a:ext cx="146785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3048000" y="4343400"/>
          <a:ext cx="1443789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13" imgW="571004" imgH="177646" progId="Equation.3">
                  <p:embed/>
                </p:oleObj>
              </mc:Choice>
              <mc:Fallback>
                <p:oleObj name="Equation" r:id="rId13" imgW="571004" imgH="177646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43400"/>
                        <a:ext cx="1443789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381000" y="5029200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TH2:</a:t>
            </a:r>
            <a:r>
              <a:rPr lang="en-US" dirty="0"/>
              <a:t> 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3352801" y="3733801"/>
          <a:ext cx="1524000" cy="425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15" imgW="647419" imgH="177723" progId="Equation.3">
                  <p:embed/>
                </p:oleObj>
              </mc:Choice>
              <mc:Fallback>
                <p:oleObj name="Equation" r:id="rId15" imgW="647419" imgH="177723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3733801"/>
                        <a:ext cx="1524000" cy="4258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3200400" y="5029200"/>
          <a:ext cx="1804736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7" imgW="710891" imgH="177723" progId="Equation.3">
                  <p:embed/>
                </p:oleObj>
              </mc:Choice>
              <mc:Fallback>
                <p:oleObj name="Equation" r:id="rId17" imgW="710891" imgH="177723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029200"/>
                        <a:ext cx="1804736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5181600" y="4800600"/>
          <a:ext cx="1583473" cy="88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9" imgW="698197" imgH="393529" progId="Equation.3">
                  <p:embed/>
                </p:oleObj>
              </mc:Choice>
              <mc:Fallback>
                <p:oleObj name="Equation" r:id="rId19" imgW="698197" imgH="393529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800600"/>
                        <a:ext cx="1583473" cy="8893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381000" y="5943600"/>
            <a:ext cx="421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Vậy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nghiệm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pt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4648200" y="5638800"/>
          <a:ext cx="1874520" cy="1004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21" imgW="799753" imgH="431613" progId="Equation.3">
                  <p:embed/>
                </p:oleObj>
              </mc:Choice>
              <mc:Fallback>
                <p:oleObj name="Equation" r:id="rId21" imgW="799753" imgH="431613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638800"/>
                        <a:ext cx="1874520" cy="1004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5" grpId="0"/>
      <p:bldP spid="7" grpId="0"/>
      <p:bldP spid="8" grpId="0"/>
      <p:bldP spid="9" grpId="0"/>
      <p:bldP spid="15365" grpId="0"/>
      <p:bldP spid="17" grpId="0"/>
      <p:bldP spid="20" grpId="0"/>
      <p:bldP spid="25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-2232"/>
            <a:ext cx="17427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2/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Áp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8600" y="533400"/>
            <a:ext cx="350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*VD2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660400" y="12192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3" imgW="1600200" imgH="228600" progId="Equation.3">
                  <p:embed/>
                </p:oleObj>
              </mc:Choice>
              <mc:Fallback>
                <p:oleObj name="Equation" r:id="rId3" imgW="16002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219200"/>
                        <a:ext cx="2667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81000" y="1676400"/>
          <a:ext cx="36609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5" imgW="2108200" imgH="215900" progId="Equation.3">
                  <p:embed/>
                </p:oleObj>
              </mc:Choice>
              <mc:Fallback>
                <p:oleObj name="Equation" r:id="rId5" imgW="2108200" imgH="2159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36609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81000" y="2133600"/>
          <a:ext cx="316395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7" imgW="1815312" imgH="215806" progId="Equation.3">
                  <p:embed/>
                </p:oleObj>
              </mc:Choice>
              <mc:Fallback>
                <p:oleObj name="Equation" r:id="rId7" imgW="1815312" imgH="21580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33600"/>
                        <a:ext cx="316395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81000" y="2667000"/>
          <a:ext cx="284921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9" imgW="1637589" imgH="215806" progId="Equation.3">
                  <p:embed/>
                </p:oleObj>
              </mc:Choice>
              <mc:Fallback>
                <p:oleObj name="Equation" r:id="rId9" imgW="1637589" imgH="21580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667000"/>
                        <a:ext cx="284921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81000" y="3124200"/>
          <a:ext cx="226943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1" imgW="1307532" imgH="215806" progId="Equation.3">
                  <p:embed/>
                </p:oleObj>
              </mc:Choice>
              <mc:Fallback>
                <p:oleObj name="Equation" r:id="rId11" imgW="1307532" imgH="21580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24200"/>
                        <a:ext cx="226943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381001" y="3581400"/>
          <a:ext cx="1371600" cy="325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13" imgW="761760" imgH="177480" progId="Equation.3">
                  <p:embed/>
                </p:oleObj>
              </mc:Choice>
              <mc:Fallback>
                <p:oleObj name="Equation" r:id="rId13" imgW="761760" imgH="177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1" y="3581400"/>
                        <a:ext cx="1371600" cy="3257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828800" y="3505200"/>
            <a:ext cx="627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hay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2514601" y="3581400"/>
          <a:ext cx="1295400" cy="361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5" imgW="647419" imgH="177723" progId="Equation.3">
                  <p:embed/>
                </p:oleObj>
              </mc:Choice>
              <mc:Fallback>
                <p:oleObj name="Equation" r:id="rId15" imgW="647419" imgH="17772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1" y="3581400"/>
                        <a:ext cx="1295400" cy="3619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1000" y="4038600"/>
            <a:ext cx="6623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TH1</a:t>
            </a:r>
            <a:r>
              <a:rPr lang="en-US" dirty="0"/>
              <a:t>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45720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TH2: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1066800" y="4038600"/>
          <a:ext cx="1143000" cy="368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17" imgW="558558" imgH="177723" progId="Equation.3">
                  <p:embed/>
                </p:oleObj>
              </mc:Choice>
              <mc:Fallback>
                <p:oleObj name="Equation" r:id="rId17" imgW="558558" imgH="177723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38600"/>
                        <a:ext cx="1143000" cy="3680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2362200" y="4038600"/>
          <a:ext cx="1219200" cy="345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19" imgW="634449" imgH="177646" progId="Equation.3">
                  <p:embed/>
                </p:oleObj>
              </mc:Choice>
              <mc:Fallback>
                <p:oleObj name="Equation" r:id="rId19" imgW="634449" imgH="177646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38600"/>
                        <a:ext cx="1219200" cy="3457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1143000" y="4572000"/>
          <a:ext cx="12954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21" imgW="647419" imgH="177723" progId="Equation.3">
                  <p:embed/>
                </p:oleObj>
              </mc:Choice>
              <mc:Fallback>
                <p:oleObj name="Equation" r:id="rId21" imgW="647419" imgH="177723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72000"/>
                        <a:ext cx="12954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2590800" y="4572000"/>
          <a:ext cx="1295400" cy="367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23" imgW="634449" imgH="177646" progId="Equation.3">
                  <p:embed/>
                </p:oleObj>
              </mc:Choice>
              <mc:Fallback>
                <p:oleObj name="Equation" r:id="rId23" imgW="634449" imgH="177646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72000"/>
                        <a:ext cx="1295400" cy="367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3962400" y="4419600"/>
          <a:ext cx="1143000" cy="743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25" imgW="596641" imgH="393529" progId="Equation.3">
                  <p:embed/>
                </p:oleObj>
              </mc:Choice>
              <mc:Fallback>
                <p:oleObj name="Equation" r:id="rId25" imgW="596641" imgH="393529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19600"/>
                        <a:ext cx="1143000" cy="743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5334000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3581400" y="5181600"/>
          <a:ext cx="1447800" cy="775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27" imgW="799753" imgH="431613" progId="Equation.3">
                  <p:embed/>
                </p:oleObj>
              </mc:Choice>
              <mc:Fallback>
                <p:oleObj name="Equation" r:id="rId27" imgW="799753" imgH="431613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81600"/>
                        <a:ext cx="1447800" cy="775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" grpId="0"/>
      <p:bldP spid="19" grpId="0"/>
      <p:bldP spid="20" grpId="0"/>
      <p:bldP spid="164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1612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lang="en-US" sz="24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Nhận</a:t>
            </a:r>
            <a:r>
              <a:rPr lang="en-US" sz="24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295400"/>
            <a:ext cx="86424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này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chuyển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vế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trái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lúc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này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vế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phải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0),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rút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gọn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rồi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đa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thức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thu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ở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vế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trái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thành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tử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rồi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kết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luận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057400" y="228600"/>
            <a:ext cx="19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SGK/16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3308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*VD3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28600" y="609600"/>
          <a:ext cx="386926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3" imgW="1447560" imgH="228600" progId="Equation.3">
                  <p:embed/>
                </p:oleObj>
              </mc:Choice>
              <mc:Fallback>
                <p:oleObj name="Equation" r:id="rId3" imgW="144756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09600"/>
                        <a:ext cx="386926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52400" y="1143000"/>
          <a:ext cx="4267199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5" imgW="1473200" imgH="228600" progId="Equation.3">
                  <p:embed/>
                </p:oleObj>
              </mc:Choice>
              <mc:Fallback>
                <p:oleObj name="Equation" r:id="rId5" imgW="14732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143000"/>
                        <a:ext cx="4267199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-228600" y="1415534"/>
            <a:ext cx="457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52400" y="1567934"/>
            <a:ext cx="457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28600" y="1676400"/>
          <a:ext cx="449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7" imgW="1689100" imgH="228600" progId="Equation.3">
                  <p:embed/>
                </p:oleObj>
              </mc:Choice>
              <mc:Fallback>
                <p:oleObj name="Equation" r:id="rId7" imgW="16891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4495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28600" y="2362200"/>
          <a:ext cx="373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9" imgW="1397000" imgH="228600" progId="Equation.3">
                  <p:embed/>
                </p:oleObj>
              </mc:Choice>
              <mc:Fallback>
                <p:oleObj name="Equation" r:id="rId9" imgW="13970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362200"/>
                        <a:ext cx="3733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8600" y="3200400"/>
          <a:ext cx="4343399" cy="55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11" imgW="1726451" imgH="215806" progId="Equation.3">
                  <p:embed/>
                </p:oleObj>
              </mc:Choice>
              <mc:Fallback>
                <p:oleObj name="Equation" r:id="rId11" imgW="1726451" imgH="215806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00400"/>
                        <a:ext cx="4343399" cy="5519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228600" y="4038600"/>
          <a:ext cx="1949116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13" imgW="774028" imgH="177646" progId="Equation.3">
                  <p:embed/>
                </p:oleObj>
              </mc:Choice>
              <mc:Fallback>
                <p:oleObj name="Equation" r:id="rId13" imgW="774028" imgH="17764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038600"/>
                        <a:ext cx="1949116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286000" y="4114800"/>
            <a:ext cx="554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hay</a:t>
            </a:r>
            <a:endParaRPr lang="en-US" sz="2000" dirty="0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2971800" y="4038600"/>
          <a:ext cx="1743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Equation" r:id="rId15" imgW="583693" imgH="177646" progId="Equation.3">
                  <p:embed/>
                </p:oleObj>
              </mc:Choice>
              <mc:Fallback>
                <p:oleObj name="Equation" r:id="rId15" imgW="583693" imgH="177646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38600"/>
                        <a:ext cx="1743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800600" y="4114800"/>
            <a:ext cx="612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hay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5562600" y="4038600"/>
          <a:ext cx="146785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17" imgW="583693" imgH="177646" progId="Equation.3">
                  <p:embed/>
                </p:oleObj>
              </mc:Choice>
              <mc:Fallback>
                <p:oleObj name="Equation" r:id="rId17" imgW="583693" imgH="17764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038600"/>
                        <a:ext cx="146785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28600" y="6457890"/>
            <a:ext cx="4153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endParaRPr lang="en-US" sz="2400" dirty="0"/>
          </a:p>
        </p:txBody>
      </p: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419600" y="6410325"/>
          <a:ext cx="1810164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Equation" r:id="rId19" imgW="888614" imgH="215806" progId="Equation.3">
                  <p:embed/>
                </p:oleObj>
              </mc:Choice>
              <mc:Fallback>
                <p:oleObj name="Equation" r:id="rId19" imgW="888614" imgH="215806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6410325"/>
                        <a:ext cx="1810164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04800" y="4648200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TH1: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304800" y="5257800"/>
            <a:ext cx="784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TH2: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4800" y="5867400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TH3:</a:t>
            </a:r>
            <a:endParaRPr lang="en-US" sz="2000" dirty="0"/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1066800" y="5791200"/>
          <a:ext cx="14678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21" imgW="583693" imgH="177646" progId="Equation.3">
                  <p:embed/>
                </p:oleObj>
              </mc:Choice>
              <mc:Fallback>
                <p:oleObj name="Equation" r:id="rId21" imgW="583693" imgH="17764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91200"/>
                        <a:ext cx="146785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2667000" y="5791200"/>
          <a:ext cx="163629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23" imgW="647419" imgH="177723" progId="Equation.3">
                  <p:embed/>
                </p:oleObj>
              </mc:Choice>
              <mc:Fallback>
                <p:oleObj name="Equation" r:id="rId23" imgW="647419" imgH="177723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791200"/>
                        <a:ext cx="163629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1066800" y="4648200"/>
          <a:ext cx="1443789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25" imgW="571004" imgH="177646" progId="Equation.3">
                  <p:embed/>
                </p:oleObj>
              </mc:Choice>
              <mc:Fallback>
                <p:oleObj name="Equation" r:id="rId25" imgW="571004" imgH="177646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1443789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1066800" y="5257800"/>
          <a:ext cx="146785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27" imgW="583693" imgH="177646" progId="Equation.3">
                  <p:embed/>
                </p:oleObj>
              </mc:Choice>
              <mc:Fallback>
                <p:oleObj name="Equation" r:id="rId27" imgW="583693" imgH="177646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257800"/>
                        <a:ext cx="146785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2590800" y="4648200"/>
          <a:ext cx="163629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29" imgW="647419" imgH="177723" progId="Equation.3">
                  <p:embed/>
                </p:oleObj>
              </mc:Choice>
              <mc:Fallback>
                <p:oleObj name="Equation" r:id="rId29" imgW="647419" imgH="17772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48200"/>
                        <a:ext cx="163629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2667000" y="5257800"/>
          <a:ext cx="1443789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31" imgW="571004" imgH="177646" progId="Equation.3">
                  <p:embed/>
                </p:oleObj>
              </mc:Choice>
              <mc:Fallback>
                <p:oleObj name="Equation" r:id="rId31" imgW="571004" imgH="177646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257800"/>
                        <a:ext cx="1443789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3308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*VD3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57200" y="457200"/>
          <a:ext cx="488209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3" imgW="2095200" imgH="228600" progId="Equation.3">
                  <p:embed/>
                </p:oleObj>
              </mc:Choice>
              <mc:Fallback>
                <p:oleObj name="Equation" r:id="rId3" imgW="20952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7200"/>
                        <a:ext cx="488209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04800" y="1066800"/>
          <a:ext cx="585216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5" imgW="2743200" imgH="228600" progId="Equation.3">
                  <p:embed/>
                </p:oleObj>
              </mc:Choice>
              <mc:Fallback>
                <p:oleObj name="Equation" r:id="rId5" imgW="27432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066800"/>
                        <a:ext cx="585216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04800" y="1905000"/>
          <a:ext cx="652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7" imgW="2451100" imgH="228600" progId="Equation.3">
                  <p:embed/>
                </p:oleObj>
              </mc:Choice>
              <mc:Fallback>
                <p:oleObj name="Equation" r:id="rId7" imgW="24511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05000"/>
                        <a:ext cx="6527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81000" y="2743200"/>
          <a:ext cx="6324600" cy="632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9" imgW="2286000" imgH="228600" progId="Equation.3">
                  <p:embed/>
                </p:oleObj>
              </mc:Choice>
              <mc:Fallback>
                <p:oleObj name="Equation" r:id="rId9" imgW="22860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743200"/>
                        <a:ext cx="6324600" cy="6324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81000" y="3505200"/>
          <a:ext cx="313082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11" imgW="1282700" imgH="215900" progId="Equation.3">
                  <p:embed/>
                </p:oleObj>
              </mc:Choice>
              <mc:Fallback>
                <p:oleObj name="Equation" r:id="rId11" imgW="1282700" imgH="2159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3130821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81000" y="4114800"/>
          <a:ext cx="190099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13" imgW="748975" imgH="177723" progId="Equation.3">
                  <p:embed/>
                </p:oleObj>
              </mc:Choice>
              <mc:Fallback>
                <p:oleObj name="Equation" r:id="rId13" imgW="748975" imgH="177723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190099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2438400" y="41910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hay</a:t>
            </a: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048000" y="4114800"/>
          <a:ext cx="163629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15" imgW="647419" imgH="177723" progId="Equation.3">
                  <p:embed/>
                </p:oleObj>
              </mc:Choice>
              <mc:Fallback>
                <p:oleObj name="Equation" r:id="rId15" imgW="647419" imgH="177723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14800"/>
                        <a:ext cx="163629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381000" y="4800600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TH1:</a:t>
            </a: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1143000" y="480060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17" imgW="545626" imgH="177646" progId="Equation.3">
                  <p:embed/>
                </p:oleObj>
              </mc:Choice>
              <mc:Fallback>
                <p:oleObj name="Equation" r:id="rId17" imgW="545626" imgH="17764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800600"/>
                        <a:ext cx="1295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2514601" y="4800600"/>
          <a:ext cx="1295399" cy="439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19" imgW="532937" imgH="177646" progId="Equation.3">
                  <p:embed/>
                </p:oleObj>
              </mc:Choice>
              <mc:Fallback>
                <p:oleObj name="Equation" r:id="rId19" imgW="532937" imgH="177646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1" y="4800600"/>
                        <a:ext cx="1295399" cy="4395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1000" y="5486400"/>
            <a:ext cx="7200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TH2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dirty="0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1066801" y="5486401"/>
          <a:ext cx="1523999" cy="425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21" imgW="647419" imgH="177723" progId="Equation.3">
                  <p:embed/>
                </p:oleObj>
              </mc:Choice>
              <mc:Fallback>
                <p:oleObj name="Equation" r:id="rId21" imgW="647419" imgH="177723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1" y="5486401"/>
                        <a:ext cx="1523999" cy="4258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2590800" y="5486400"/>
          <a:ext cx="128336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23" imgW="634449" imgH="177646" progId="Equation.3">
                  <p:embed/>
                </p:oleObj>
              </mc:Choice>
              <mc:Fallback>
                <p:oleObj name="Equation" r:id="rId23" imgW="634449" imgH="177646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486400"/>
                        <a:ext cx="128336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3962400" y="5252962"/>
          <a:ext cx="1295400" cy="8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25" imgW="596641" imgH="393529" progId="Equation.3">
                  <p:embed/>
                </p:oleObj>
              </mc:Choice>
              <mc:Fallback>
                <p:oleObj name="Equation" r:id="rId25" imgW="596641" imgH="39352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252962"/>
                        <a:ext cx="1295400" cy="843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81000" y="6248400"/>
            <a:ext cx="4230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4572000" y="6062870"/>
          <a:ext cx="1219200" cy="795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27" imgW="660113" imgH="431613" progId="Equation.3">
                  <p:embed/>
                </p:oleObj>
              </mc:Choice>
              <mc:Fallback>
                <p:oleObj name="Equation" r:id="rId27" imgW="660113" imgH="431613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6062870"/>
                        <a:ext cx="1219200" cy="7951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4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82407"/>
            <a:ext cx="3097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838200" y="2971800"/>
            <a:ext cx="6096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304800" y="3657600"/>
            <a:ext cx="5334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0" y="505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0" y="5876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304800" y="4876800"/>
            <a:ext cx="5334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0" y="6696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0" y="6565612"/>
            <a:ext cx="24384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400" y="228600"/>
            <a:ext cx="411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3.Củng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endParaRPr lang="en-US" sz="2000" dirty="0"/>
          </a:p>
        </p:txBody>
      </p:sp>
      <p:graphicFrame>
        <p:nvGraphicFramePr>
          <p:cNvPr id="2" name="Object 18"/>
          <p:cNvGraphicFramePr>
            <a:graphicFrameLocks noChangeAspect="1"/>
          </p:cNvGraphicFramePr>
          <p:nvPr/>
        </p:nvGraphicFramePr>
        <p:xfrm>
          <a:off x="0" y="762000"/>
          <a:ext cx="3429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3" imgW="1562040" imgH="457200" progId="Equation.3">
                  <p:embed/>
                </p:oleObj>
              </mc:Choice>
              <mc:Fallback>
                <p:oleObj name="Equation" r:id="rId3" imgW="1562040" imgH="457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62000"/>
                        <a:ext cx="3429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/>
          <p:cNvGraphicFramePr>
            <a:graphicFrameLocks noChangeAspect="1"/>
          </p:cNvGraphicFramePr>
          <p:nvPr/>
        </p:nvGraphicFramePr>
        <p:xfrm>
          <a:off x="0" y="1447800"/>
          <a:ext cx="3276600" cy="873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5" imgW="1587240" imgH="482400" progId="Equation.3">
                  <p:embed/>
                </p:oleObj>
              </mc:Choice>
              <mc:Fallback>
                <p:oleObj name="Equation" r:id="rId5" imgW="1587240" imgH="4824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3276600" cy="873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0"/>
          <p:cNvGraphicFramePr>
            <a:graphicFrameLocks noChangeAspect="1"/>
          </p:cNvGraphicFramePr>
          <p:nvPr/>
        </p:nvGraphicFramePr>
        <p:xfrm>
          <a:off x="0" y="2590800"/>
          <a:ext cx="1676399" cy="359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7" imgW="761669" imgH="177723" progId="Equation.3">
                  <p:embed/>
                </p:oleObj>
              </mc:Choice>
              <mc:Fallback>
                <p:oleObj name="Equation" r:id="rId7" imgW="761669" imgH="177723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90800"/>
                        <a:ext cx="1676399" cy="3592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1600200" y="2590800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vì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000" dirty="0"/>
          </a:p>
        </p:txBody>
      </p:sp>
      <p:graphicFrame>
        <p:nvGraphicFramePr>
          <p:cNvPr id="5" name="Object 21"/>
          <p:cNvGraphicFramePr>
            <a:graphicFrameLocks noChangeAspect="1"/>
          </p:cNvGraphicFramePr>
          <p:nvPr/>
        </p:nvGraphicFramePr>
        <p:xfrm>
          <a:off x="2133600" y="2590801"/>
          <a:ext cx="990600" cy="424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9" imgW="520700" imgH="228600" progId="Equation.3">
                  <p:embed/>
                </p:oleObj>
              </mc:Choice>
              <mc:Fallback>
                <p:oleObj name="Equation" r:id="rId9" imgW="520700" imgH="2286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1"/>
                        <a:ext cx="990600" cy="4245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3048000" y="2590800"/>
            <a:ext cx="2696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22"/>
          <p:cNvGraphicFramePr>
            <a:graphicFrameLocks noChangeAspect="1"/>
          </p:cNvGraphicFramePr>
          <p:nvPr/>
        </p:nvGraphicFramePr>
        <p:xfrm>
          <a:off x="0" y="3276600"/>
          <a:ext cx="1295400" cy="367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11" imgW="634449" imgH="177646" progId="Equation.3">
                  <p:embed/>
                </p:oleObj>
              </mc:Choice>
              <mc:Fallback>
                <p:oleObj name="Equation" r:id="rId11" imgW="634449" imgH="177646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276600"/>
                        <a:ext cx="1295400" cy="367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0" y="4038600"/>
            <a:ext cx="35573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23"/>
          <p:cNvGraphicFramePr>
            <a:graphicFrameLocks noChangeAspect="1"/>
          </p:cNvGraphicFramePr>
          <p:nvPr/>
        </p:nvGraphicFramePr>
        <p:xfrm>
          <a:off x="533400" y="4572000"/>
          <a:ext cx="1066800" cy="415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13" imgW="558558" imgH="215806" progId="Equation.3">
                  <p:embed/>
                </p:oleObj>
              </mc:Choice>
              <mc:Fallback>
                <p:oleObj name="Equation" r:id="rId13" imgW="558558" imgH="215806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1066800" cy="4158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3733800" y="5105400"/>
            <a:ext cx="35573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pt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24"/>
          <p:cNvGraphicFramePr>
            <a:graphicFrameLocks noChangeAspect="1"/>
          </p:cNvGraphicFramePr>
          <p:nvPr/>
        </p:nvGraphicFramePr>
        <p:xfrm>
          <a:off x="7239000" y="5105400"/>
          <a:ext cx="1142999" cy="445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15" imgW="558558" imgH="215806" progId="Equation.3">
                  <p:embed/>
                </p:oleObj>
              </mc:Choice>
              <mc:Fallback>
                <p:oleObj name="Equation" r:id="rId15" imgW="558558" imgH="215806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105400"/>
                        <a:ext cx="1142999" cy="4455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5"/>
          <p:cNvGraphicFramePr>
            <a:graphicFrameLocks noChangeAspect="1"/>
          </p:cNvGraphicFramePr>
          <p:nvPr/>
        </p:nvGraphicFramePr>
        <p:xfrm>
          <a:off x="3886200" y="762000"/>
          <a:ext cx="3429000" cy="519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Equation" r:id="rId17" imgW="1574640" imgH="241200" progId="Equation.3">
                  <p:embed/>
                </p:oleObj>
              </mc:Choice>
              <mc:Fallback>
                <p:oleObj name="Equation" r:id="rId17" imgW="1574640" imgH="2412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762000"/>
                        <a:ext cx="3429000" cy="519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6"/>
          <p:cNvGraphicFramePr>
            <a:graphicFrameLocks noChangeAspect="1"/>
          </p:cNvGraphicFramePr>
          <p:nvPr/>
        </p:nvGraphicFramePr>
        <p:xfrm>
          <a:off x="3810000" y="1447800"/>
          <a:ext cx="5105400" cy="2206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19" imgW="2616120" imgH="1130040" progId="Equation.3">
                  <p:embed/>
                </p:oleObj>
              </mc:Choice>
              <mc:Fallback>
                <p:oleObj name="Equation" r:id="rId19" imgW="2616120" imgH="113004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447800"/>
                        <a:ext cx="5105400" cy="22061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3810000" y="3810000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TH1: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10000" y="4495800"/>
            <a:ext cx="7200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TH2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27"/>
          <p:cNvGraphicFramePr>
            <a:graphicFrameLocks noChangeAspect="1"/>
          </p:cNvGraphicFramePr>
          <p:nvPr/>
        </p:nvGraphicFramePr>
        <p:xfrm>
          <a:off x="4572000" y="3810000"/>
          <a:ext cx="226594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21" imgW="1079032" imgH="177723" progId="Equation.3">
                  <p:embed/>
                </p:oleObj>
              </mc:Choice>
              <mc:Fallback>
                <p:oleObj name="Equation" r:id="rId21" imgW="1079032" imgH="177723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226594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8"/>
          <p:cNvGraphicFramePr>
            <a:graphicFrameLocks noChangeAspect="1"/>
          </p:cNvGraphicFramePr>
          <p:nvPr/>
        </p:nvGraphicFramePr>
        <p:xfrm>
          <a:off x="4648200" y="4495800"/>
          <a:ext cx="22860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23" imgW="1142504" imgH="177723" progId="Equation.3">
                  <p:embed/>
                </p:oleObj>
              </mc:Choice>
              <mc:Fallback>
                <p:oleObj name="Equation" r:id="rId23" imgW="1142504" imgH="177723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95800"/>
                        <a:ext cx="22860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2" grpId="0"/>
      <p:bldP spid="44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2743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3419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487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0" y="5140181"/>
            <a:ext cx="5334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569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0" y="5876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04800" y="609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2133600" y="2743200"/>
            <a:ext cx="335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4.Dặn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dò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Btvl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21(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a,c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); 22(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a,b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09600" y="4114800"/>
            <a:ext cx="7369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file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hướng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dẫn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chủ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nhật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278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Equation</vt:lpstr>
      <vt:lpstr>Tiết 45: Bài 4:                                         PHƯƠNG TRÌNH TÍCH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55</cp:revision>
  <dcterms:created xsi:type="dcterms:W3CDTF">2018-01-11T17:32:28Z</dcterms:created>
  <dcterms:modified xsi:type="dcterms:W3CDTF">2020-03-24T13:09:46Z</dcterms:modified>
</cp:coreProperties>
</file>